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201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212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2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60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79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086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65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05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40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87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39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DD04C-FC2C-4D62-88C0-A50CD9D53A2D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BD977-95F9-4A6E-8905-51754E4E05D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68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786382"/>
            <a:ext cx="7920880" cy="4608512"/>
          </a:xfrm>
        </p:spPr>
        <p:txBody>
          <a:bodyPr>
            <a:normAutofit lnSpcReduction="10000"/>
          </a:bodyPr>
          <a:lstStyle/>
          <a:p>
            <a:r>
              <a:rPr lang="pt-BR" sz="2400" b="1" i="1" dirty="0" smtClean="0">
                <a:solidFill>
                  <a:schemeClr val="tx1"/>
                </a:solidFill>
              </a:rPr>
              <a:t>INSTRUÇÕES:  (APAGUE ESTE SLIDE QUANDO A VERSÃO FINAL DE SEU MATERIAL ESTIVER PRONTA)</a:t>
            </a:r>
          </a:p>
          <a:p>
            <a:pPr algn="l"/>
            <a:endParaRPr lang="pt-BR" sz="2400" b="1" i="1" dirty="0">
              <a:solidFill>
                <a:schemeClr val="tx1"/>
              </a:solidFill>
            </a:endParaRPr>
          </a:p>
          <a:p>
            <a:pPr algn="just"/>
            <a:r>
              <a:rPr lang="pt-BR" sz="2400" dirty="0">
                <a:solidFill>
                  <a:schemeClr val="tx1"/>
                </a:solidFill>
              </a:rPr>
              <a:t>Os artigos submetidos e aprovados deverão ser apresentados na modalidade 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b="1" dirty="0" smtClean="0">
                <a:solidFill>
                  <a:schemeClr val="tx1"/>
                </a:solidFill>
              </a:rPr>
              <a:t>Comunicação </a:t>
            </a:r>
            <a:r>
              <a:rPr lang="pt-BR" sz="2400" b="1" dirty="0">
                <a:solidFill>
                  <a:schemeClr val="tx1"/>
                </a:solidFill>
              </a:rPr>
              <a:t>Oral </a:t>
            </a:r>
            <a:r>
              <a:rPr lang="pt-BR" sz="2400" dirty="0">
                <a:solidFill>
                  <a:schemeClr val="tx1"/>
                </a:solidFill>
              </a:rPr>
              <a:t>nos dias </a:t>
            </a:r>
            <a:r>
              <a:rPr lang="pt-BR" sz="2400" b="1" dirty="0">
                <a:solidFill>
                  <a:schemeClr val="tx1"/>
                </a:solidFill>
              </a:rPr>
              <a:t>23/10/2025 ou 24/10/2025</a:t>
            </a:r>
            <a:r>
              <a:rPr lang="pt-BR" sz="2400" dirty="0">
                <a:solidFill>
                  <a:schemeClr val="tx1"/>
                </a:solidFill>
              </a:rPr>
              <a:t>, com início às </a:t>
            </a:r>
            <a:r>
              <a:rPr lang="pt-BR" sz="2400" b="1" dirty="0">
                <a:solidFill>
                  <a:schemeClr val="tx1"/>
                </a:solidFill>
              </a:rPr>
              <a:t>19h00</a:t>
            </a:r>
            <a:r>
              <a:rPr lang="pt-BR" sz="2400" dirty="0">
                <a:solidFill>
                  <a:schemeClr val="tx1"/>
                </a:solidFill>
              </a:rPr>
              <a:t> na FACO.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O </a:t>
            </a:r>
            <a:r>
              <a:rPr lang="pt-BR" sz="2400" dirty="0">
                <a:solidFill>
                  <a:schemeClr val="tx1"/>
                </a:solidFill>
              </a:rPr>
              <a:t>tempo total para a apresentação será de </a:t>
            </a:r>
            <a:r>
              <a:rPr lang="pt-BR" sz="2400" b="1" dirty="0">
                <a:solidFill>
                  <a:schemeClr val="tx1"/>
                </a:solidFill>
              </a:rPr>
              <a:t>15 minutos</a:t>
            </a:r>
            <a:r>
              <a:rPr lang="pt-BR" sz="2400" dirty="0">
                <a:solidFill>
                  <a:schemeClr val="tx1"/>
                </a:solidFill>
              </a:rPr>
              <a:t>, sendo </a:t>
            </a:r>
            <a:r>
              <a:rPr lang="pt-BR" sz="2400" b="1" dirty="0">
                <a:solidFill>
                  <a:schemeClr val="tx1"/>
                </a:solidFill>
              </a:rPr>
              <a:t>10 minutos</a:t>
            </a:r>
            <a:r>
              <a:rPr lang="pt-BR" sz="2400" dirty="0">
                <a:solidFill>
                  <a:schemeClr val="tx1"/>
                </a:solidFill>
              </a:rPr>
              <a:t> para a exposição e </a:t>
            </a:r>
            <a:r>
              <a:rPr lang="pt-BR" sz="2400" b="1" dirty="0">
                <a:solidFill>
                  <a:schemeClr val="tx1"/>
                </a:solidFill>
              </a:rPr>
              <a:t>5 minutos</a:t>
            </a:r>
            <a:r>
              <a:rPr lang="pt-BR" sz="2400" dirty="0">
                <a:solidFill>
                  <a:schemeClr val="tx1"/>
                </a:solidFill>
              </a:rPr>
              <a:t> para debates.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</a:rPr>
              <a:t>Os </a:t>
            </a:r>
            <a:r>
              <a:rPr lang="pt-BR" sz="2400" dirty="0">
                <a:solidFill>
                  <a:schemeClr val="tx1"/>
                </a:solidFill>
              </a:rPr>
              <a:t>artigos devem ser apresentados em formato </a:t>
            </a:r>
            <a:r>
              <a:rPr lang="pt-BR" sz="2400" b="1" dirty="0">
                <a:solidFill>
                  <a:schemeClr val="tx1"/>
                </a:solidFill>
              </a:rPr>
              <a:t>PowerPoint </a:t>
            </a:r>
            <a:r>
              <a:rPr lang="pt-BR" sz="2400" b="1" dirty="0" smtClean="0">
                <a:solidFill>
                  <a:schemeClr val="tx1"/>
                </a:solidFill>
              </a:rPr>
              <a:t> CONFORME MODELO A SEGUIR: </a:t>
            </a:r>
          </a:p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Dúvidas: nupexfaco@gmail.com</a:t>
            </a:r>
            <a:endParaRPr lang="pt-BR" sz="2400" b="1" dirty="0">
              <a:solidFill>
                <a:schemeClr val="tx1"/>
              </a:solidFill>
            </a:endParaRPr>
          </a:p>
          <a:p>
            <a:pPr algn="l"/>
            <a:endParaRPr lang="pt-BR" sz="2400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23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6071" y="2230005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b="1" i="1" dirty="0" smtClean="0"/>
              <a:t>Título do Trabalho (Insira aqui)</a:t>
            </a:r>
            <a:endParaRPr lang="pt-BR" sz="2400" b="1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pt-BR" sz="2400" b="1" i="1" dirty="0" smtClean="0">
                <a:solidFill>
                  <a:schemeClr val="tx1"/>
                </a:solidFill>
              </a:rPr>
              <a:t>Autor(es) (insira aqui)</a:t>
            </a:r>
          </a:p>
          <a:p>
            <a:pPr algn="r"/>
            <a:r>
              <a:rPr lang="pt-BR" sz="2400" b="1" i="1" dirty="0" smtClean="0">
                <a:solidFill>
                  <a:schemeClr val="tx1"/>
                </a:solidFill>
              </a:rPr>
              <a:t>Curso/IES (insira aqui)</a:t>
            </a:r>
          </a:p>
          <a:p>
            <a:pPr algn="r"/>
            <a:endParaRPr lang="pt-BR" sz="2400" b="1" i="1" dirty="0"/>
          </a:p>
        </p:txBody>
      </p:sp>
    </p:spTree>
    <p:extLst>
      <p:ext uri="{BB962C8B-B14F-4D97-AF65-F5344CB8AC3E}">
        <p14:creationId xmlns:p14="http://schemas.microsoft.com/office/powerpoint/2010/main" val="251209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208912" cy="4392488"/>
          </a:xfrm>
        </p:spPr>
        <p:txBody>
          <a:bodyPr>
            <a:normAutofit/>
          </a:bodyPr>
          <a:lstStyle/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Resumo (apresente o resumo de seu trabalho aqui)</a:t>
            </a:r>
            <a:endParaRPr lang="pt-BR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44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08912" cy="4680520"/>
          </a:xfrm>
        </p:spPr>
        <p:txBody>
          <a:bodyPr>
            <a:normAutofit/>
          </a:bodyPr>
          <a:lstStyle/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Discussão ( Duplique o slide se precisar)</a:t>
            </a:r>
            <a:endParaRPr lang="pt-BR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279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208912" cy="4608512"/>
          </a:xfrm>
        </p:spPr>
        <p:txBody>
          <a:bodyPr>
            <a:normAutofit/>
          </a:bodyPr>
          <a:lstStyle/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Evidências : Imagens, gráficos e tabelas se houver </a:t>
            </a:r>
          </a:p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(duplique este slide se for necessário)</a:t>
            </a:r>
            <a:endParaRPr lang="pt-BR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79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3696"/>
            <a:ext cx="9219982" cy="6881696"/>
            <a:chOff x="-39470" y="-23696"/>
            <a:chExt cx="9196564" cy="68580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208912" cy="4608512"/>
          </a:xfrm>
        </p:spPr>
        <p:txBody>
          <a:bodyPr>
            <a:normAutofit/>
          </a:bodyPr>
          <a:lstStyle/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Considerações finais: </a:t>
            </a:r>
          </a:p>
        </p:txBody>
      </p:sp>
    </p:spTree>
    <p:extLst>
      <p:ext uri="{BB962C8B-B14F-4D97-AF65-F5344CB8AC3E}">
        <p14:creationId xmlns:p14="http://schemas.microsoft.com/office/powerpoint/2010/main" val="266280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9470" y="-27384"/>
            <a:ext cx="9183470" cy="6885384"/>
            <a:chOff x="-39470" y="-23696"/>
            <a:chExt cx="9196564" cy="68580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r="9323"/>
            <a:stretch/>
          </p:blipFill>
          <p:spPr>
            <a:xfrm>
              <a:off x="-39470" y="0"/>
              <a:ext cx="9180512" cy="68343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488" t="27600" r="41337" b="61200"/>
            <a:stretch/>
          </p:blipFill>
          <p:spPr>
            <a:xfrm>
              <a:off x="129818" y="274340"/>
              <a:ext cx="1296144" cy="57606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39" r="16388" b="82200"/>
            <a:stretch/>
          </p:blipFill>
          <p:spPr>
            <a:xfrm>
              <a:off x="1400689" y="104918"/>
              <a:ext cx="6408713" cy="1043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74"/>
            <a:stretch/>
          </p:blipFill>
          <p:spPr>
            <a:xfrm>
              <a:off x="7910310" y="-23696"/>
              <a:ext cx="1246784" cy="6858001"/>
            </a:xfrm>
            <a:prstGeom prst="rect">
              <a:avLst/>
            </a:prstGeom>
          </p:spPr>
        </p:pic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208912" cy="4608512"/>
          </a:xfrm>
        </p:spPr>
        <p:txBody>
          <a:bodyPr>
            <a:normAutofit/>
          </a:bodyPr>
          <a:lstStyle/>
          <a:p>
            <a:pPr algn="l"/>
            <a:r>
              <a:rPr lang="pt-BR" sz="2400" b="1" i="1" dirty="0" smtClean="0">
                <a:solidFill>
                  <a:schemeClr val="tx1"/>
                </a:solidFill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761444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137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PowerPoint Presentation</vt:lpstr>
      <vt:lpstr>Título do Trabalho (Insira aqui)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Usuário</dc:creator>
  <cp:lastModifiedBy>Leandro</cp:lastModifiedBy>
  <cp:revision>9</cp:revision>
  <dcterms:created xsi:type="dcterms:W3CDTF">2025-09-16T19:10:45Z</dcterms:created>
  <dcterms:modified xsi:type="dcterms:W3CDTF">2025-09-17T23:14:18Z</dcterms:modified>
</cp:coreProperties>
</file>